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1A46-90C7-4B0C-A212-7448638C8ABE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6587-648B-48F0-A34A-FA8360C62CD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0F611-6D62-43E6-97C8-3576DBF6AA9F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1FF-8741-4BA4-A652-1156B813CC3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3C20-E53B-4CB5-BE9D-6F2AA59F28F4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1BFE-CEB4-4BF3-A9CC-8034F6C2F16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0D2D-38CA-4654-B546-0DA36FD35590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986E-CF0F-4917-BCBA-DD1B4807249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C48D-790B-49A9-B697-D71A97D6B787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353A-8250-487E-8EF7-F96423F6EC7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B6C6-A86F-41E1-BBE5-299C2437BB4E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5318-1713-476E-AFCA-22C6704E113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2529-AE34-402C-873B-BC81435DE7F8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E7F5-BA29-421D-855E-88D55A99F84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20DD1-7B93-4643-B065-84A03F9B5371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DD69-4FB8-49AE-B8DC-8FC342C562F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7CBF-2D46-45F1-8ECA-4C5853C77020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F144-47E1-42D2-B66A-10D0607685B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A127-ED32-4462-A56B-5A23C44FF662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CC02-154C-4214-8470-ACDD18484B0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0068-45DD-4BAB-A954-6052A76A0DCC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F0B2-E360-43D2-831C-EA35F580AFB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E2B3AE-365A-4289-88D9-20211867643B}" type="datetimeFigureOut">
              <a:rPr lang="pt-PT"/>
              <a:pPr>
                <a:defRPr/>
              </a:pPr>
              <a:t>09-07-2012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5B554E-9E58-4187-9822-A6B8A10363A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blog.uncovering.org/archives/uploads/2009/09031901_blog.uncovering.org_cubeecraf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blog.uncovering.org/archives/uploads/2009/09031903_blog.uncovering.org_cubeecraf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 smtClean="0"/>
          </a:p>
        </p:txBody>
      </p:sp>
      <p:pic>
        <p:nvPicPr>
          <p:cNvPr id="1026" name="Picture 2" descr="D:\9 - LEONOR\ESCOLA\TEMAS-ASSUNTOS\ESCULTURA\EXEMP. ESCULTURAS\exemplos eculturas\ATT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33813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9 - LEONOR\ESCOLA\TEMAS-ASSUNTOS\ESCULTURA\EXEMP. ESCULTURAS\exemplos eculturas\ATT0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42938"/>
            <a:ext cx="51196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9 - LEONOR\ESCOLA\TEMAS-ASSUNTOS\ESCULTURA\EXEMP. ESCULTURAS\exemplos eculturas\ATT0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3000375"/>
            <a:ext cx="47625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Cubeecraft 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14500" y="1285875"/>
            <a:ext cx="581183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9 - LEONOR\ESCOLA\TEMAS-ASSUNTOS\ESCULTURA\EXEMP. ESCULTURAS\exemplos eculturas\madei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833" r="-623" b="17924"/>
          <a:stretch>
            <a:fillRect/>
          </a:stretch>
        </p:blipFill>
        <p:spPr>
          <a:xfrm>
            <a:off x="571500" y="857250"/>
            <a:ext cx="7286625" cy="300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9 - LEONOR\ESCOLA\TEMAS-ASSUNTOS\ESCULTURA\EXEMP. ESCULTURAS\exemplos eculturas\sc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3913188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9 - LEONOR\ESCOLA\TEMAS-ASSUNTOS\ESCULTURA\EXEMP. ESCULTURAS\exemplos eculturas\scan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000125"/>
            <a:ext cx="4071938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9 - LEONOR\ESCOLA\TEMAS-ASSUNTOS\ESCULTURA\EXEMP. ESCULTURAS\exemplos eculturas\scan14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357313"/>
            <a:ext cx="6518275" cy="4264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9 - LEONOR\ESCOLA\TEMAS-ASSUNTOS\ESCULTURA\EXEMP. ESCULTURAS\exemplos eculturas\scan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71500"/>
            <a:ext cx="3643313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9 - LEONOR\ESCOLA\TEMAS-ASSUNTOS\ESCULTURA\EXEMP. ESCULTURAS\exemplos eculturas\scan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13"/>
            <a:ext cx="3963987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810015998_13674665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14313"/>
            <a:ext cx="6215062" cy="632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 descr="D:\9 - LEONOR\ESCOLA\TEMAS-ASSUNTOS\ESCULTURA\EXEMP. ESCULTURAS\fot. escultura\scan0028.jpg"/>
          <p:cNvPicPr>
            <a:picLocks noChangeAspect="1" noChangeArrowheads="1"/>
          </p:cNvPicPr>
          <p:nvPr/>
        </p:nvPicPr>
        <p:blipFill>
          <a:blip r:embed="rId2" cstate="print"/>
          <a:srcRect l="33408" t="56250" b="6250"/>
          <a:stretch>
            <a:fillRect/>
          </a:stretch>
        </p:blipFill>
        <p:spPr bwMode="auto">
          <a:xfrm>
            <a:off x="714375" y="714375"/>
            <a:ext cx="76628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CaixaDeTexto 5"/>
          <p:cNvSpPr txBox="1">
            <a:spLocks noChangeArrowheads="1"/>
          </p:cNvSpPr>
          <p:nvPr/>
        </p:nvSpPr>
        <p:spPr bwMode="auto">
          <a:xfrm>
            <a:off x="2428875" y="6143625"/>
            <a:ext cx="671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latin typeface="Comic Sans MS" pitchFamily="66" charset="0"/>
              </a:rPr>
              <a:t>Guitarra</a:t>
            </a:r>
            <a:r>
              <a:rPr lang="pt-PT">
                <a:latin typeface="Comic Sans MS" pitchFamily="66" charset="0"/>
              </a:rPr>
              <a:t>  - cartão recortado e colado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9 - LEONOR\ESCOLA\TEMAS-ASSUNTOS\ESCULTURA\EXEMP. ESCULTURAS\fot. escultura\scan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000125"/>
            <a:ext cx="62865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358 0.43016 C 0.5908 0.44103 0.58628 0.44705 0.57969 0.45375 C 0.57934 0.45537 0.57934 0.45768 0.57847 0.45884 C 0.5776 0.46 0.56858 0.46485 0.56701 0.46555 C 0.55781 0.4778 0.54531 0.48289 0.53281 0.48567 C 0.52292 0.49492 0.50799 0.49538 0.49618 0.49746 C 0.44462 0.49538 0.42882 0.49492 0.38854 0.48752 C 0.3809 0.48336 0.37378 0.47711 0.3658 0.47387 C 0.35121 0.46763 0.34878 0.4711 0.33542 0.46208 C 0.32656 0.45607 0.32049 0.4445 0.31128 0.44011 C 0.30451 0.43109 0.29705 0.42346 0.29115 0.41328 C 0.28958 0.41074 0.28871 0.4075 0.28733 0.40472 C 0.28455 0.39964 0.28142 0.39478 0.27847 0.38969 C 0.27378 0.38183 0.27101 0.37027 0.2684 0.36101 C 0.25955 0.33049 0.25156 0.29996 0.24549 0.26828 C 0.24514 0.25972 0.24427 0.25139 0.24427 0.24284 C 0.24427 0.20098 0.24358 0.11518 0.28854 0.10801 C 0.29948 0.11032 0.31076 0.11125 0.32153 0.11471 C 0.33559 0.11911 0.34687 0.13877 0.35434 0.15357 C 0.37517 0.1952 0.38316 0.2433 0.38993 0.29187 C 0.39028 0.30713 0.39132 0.32216 0.39115 0.33743 C 0.39097 0.35315 0.41406 0.54464 0.34931 0.55644 C 0.34253 0.56314 0.33715 0.56592 0.32917 0.57008 C 0.30972 0.56892 0.29028 0.56846 0.27083 0.56661 C 0.25469 0.56499 0.23958 0.55551 0.22396 0.55158 C 0.21111 0.54418 0.1974 0.53354 0.18351 0.53123 C 0.17396 0.52406 0.16371 0.5199 0.15312 0.51596 C 0.15139 0.50879 0.15121 0.50348 0.14549 0.50093 C 0.14149 0.49376 0.13819 0.48613 0.1342 0.47896 C 0.13194 0.4593 0.12292 0.43918 0.11771 0.41999 C 0.11337 0.38484 0.12014 0.3957 0.10503 0.38113 C 0.10573 0.30852 0.09531 0.2322 0.14306 0.18386 C 0.15121 0.16236 0.16233 0.14362 0.17205 0.12327 C 0.175 0.1087 0.17205 0.12281 0.17465 0.11148 C 0.17587 0.10593 0.17847 0.09459 0.17847 0.09459 C 0.17726 0.05736 0.17708 0.02013 0.17465 -0.01688 C 0.17431 -0.0222 0.16649 -0.03052 0.16458 -0.03353 C 0.1559 -0.04671 0.15226 -0.05758 0.13802 -0.06059 C 0.12691 -0.06683 0.11684 -0.06961 0.10503 -0.07238 C 0.08437 -0.07122 0.06319 -0.07492 0.04306 -0.06914 C 0.02691 -0.06452 0.01806 -0.03885 0.00885 -0.02358 C 0.00608 -0.01202 0.0099 -0.0252 0.00382 -0.01341 C 0.00156 -0.00924 0.00278 -0.00369 3.05556E-6 7.17854E-6 " pathEditMode="relative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Cubeecraft 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43000" y="500063"/>
            <a:ext cx="69119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</Words>
  <Application>Microsoft Office PowerPoint</Application>
  <PresentationFormat>Apresentação no Ecrã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Calibri</vt:lpstr>
      <vt:lpstr>Arial</vt:lpstr>
      <vt:lpstr>Comic Sans MS</vt:lpstr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Françamen</dc:creator>
  <cp:lastModifiedBy>Fátima</cp:lastModifiedBy>
  <cp:revision>3</cp:revision>
  <dcterms:created xsi:type="dcterms:W3CDTF">2009-09-16T23:16:22Z</dcterms:created>
  <dcterms:modified xsi:type="dcterms:W3CDTF">2012-07-09T12:47:16Z</dcterms:modified>
</cp:coreProperties>
</file>